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G_3270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-20000"/>
          </a:blip>
          <a:srcRect b="16400"/>
          <a:stretch/>
        </p:blipFill>
        <p:spPr bwMode="auto">
          <a:xfrm>
            <a:off x="-32" y="0"/>
            <a:ext cx="10644166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82440"/>
            <a:ext cx="7772400" cy="1080120"/>
          </a:xfrm>
        </p:spPr>
        <p:txBody>
          <a:bodyPr/>
          <a:lstStyle/>
          <a:p>
            <a:r>
              <a:rPr lang="be-BY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ЛЕГЕНДАрная Беларусь</a:t>
            </a:r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3178476"/>
            <a:ext cx="4500594" cy="2924180"/>
          </a:xfrm>
        </p:spPr>
        <p:txBody>
          <a:bodyPr>
            <a:normAutofit fontScale="47500" lnSpcReduction="20000"/>
          </a:bodyPr>
          <a:lstStyle/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Падрыхтавалі: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Лянцэвіч Мацвей</a:t>
            </a:r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ХІ</a:t>
            </a:r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“А” </a:t>
            </a:r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клас, 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Луцэвіч Эмілія, </a:t>
            </a:r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ІХ</a:t>
            </a:r>
            <a:r>
              <a:rPr lang="en-US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“Г” клас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Кіраўнік: 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Жвацель Таццяна Віктараўна,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настаўніца беларускай мовы 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і літаратуры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Дзяржаўная ўстанова  адукацыі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“Сярэдняя школа №16 г.Ліды”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115868"/>
            <a:ext cx="518457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algn="l"/>
            <a:r>
              <a:rPr lang="be-BY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Дзяржаўная ўстанова  адукацыі</a:t>
            </a:r>
          </a:p>
          <a:p>
            <a:pPr marL="719138" algn="l"/>
            <a:r>
              <a:rPr lang="be-BY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“Сярэдняя школа №16 г.Ліды”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7924" y="595512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Лида</a:t>
            </a: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3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532" y="-1046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040" y="4365104"/>
            <a:ext cx="7704856" cy="576064"/>
          </a:xfrm>
          <a:solidFill>
            <a:schemeClr val="bg1">
              <a:lumMod val="50000"/>
              <a:lumOff val="50000"/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Дуб і сасна – помнік вечнаму каханню</a:t>
            </a: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IMG_3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3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4293096"/>
            <a:ext cx="4032448" cy="709250"/>
          </a:xfrm>
          <a:solidFill>
            <a:schemeClr val="bg1">
              <a:lumMod val="50000"/>
              <a:lumOff val="50000"/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be-BY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Дзякуй за ўвагу!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IMG_3259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69" y="899814"/>
            <a:ext cx="8229600" cy="778098"/>
          </a:xfrm>
        </p:spPr>
        <p:txBody>
          <a:bodyPr>
            <a:normAutofit/>
          </a:bodyPr>
          <a:lstStyle/>
          <a:p>
            <a:r>
              <a:rPr lang="be-BY" sz="40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Мой край </a:t>
            </a:r>
            <a:r>
              <a:rPr lang="be-BY" sz="4000" dirty="0" smtClean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беларускі!</a:t>
            </a:r>
            <a:endParaRPr lang="ru-RU" sz="4000" dirty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3140968"/>
            <a:ext cx="8229600" cy="16561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e-BY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Край росных  лугоў, </a:t>
            </a:r>
          </a:p>
          <a:p>
            <a:pPr>
              <a:buNone/>
            </a:pPr>
            <a:r>
              <a:rPr lang="be-BY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Край песень, легенд і паданняў!</a:t>
            </a:r>
            <a:endParaRPr lang="ru-RU" sz="4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2869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2016223"/>
          </a:xfrm>
          <a:solidFill>
            <a:schemeClr val="bg1">
              <a:lumMod val="50000"/>
              <a:lumOff val="50000"/>
              <a:alpha val="32000"/>
            </a:schemeClr>
          </a:solidFill>
        </p:spPr>
        <p:txBody>
          <a:bodyPr>
            <a:normAutofit/>
          </a:bodyPr>
          <a:lstStyle/>
          <a:p>
            <a:pPr marL="719138" algn="l"/>
            <a:r>
              <a:rPr lang="be-BY" sz="4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Гаючых  крыніц  </a:t>
            </a:r>
            <a:br>
              <a:rPr lang="be-BY" sz="4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be-BY" sz="4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4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і святых  ручаёў,</a:t>
            </a:r>
            <a:endParaRPr lang="ru-RU" sz="4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Рисунок 5" descr="IMG_1335.JPG"/>
          <p:cNvPicPr>
            <a:picLocks noChangeAspect="1" noChangeArrowheads="1"/>
          </p:cNvPicPr>
          <p:nvPr/>
        </p:nvPicPr>
        <p:blipFill>
          <a:blip r:embed="rId2"/>
          <a:srcRect l="27856" t="7845" r="17960" b="32185"/>
          <a:stretch>
            <a:fillRect/>
          </a:stretch>
        </p:blipFill>
        <p:spPr bwMode="auto">
          <a:xfrm>
            <a:off x="395536" y="908720"/>
            <a:ext cx="3429024" cy="492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4" name="Заголовок 4"/>
          <p:cNvSpPr>
            <a:spLocks noGrp="1"/>
          </p:cNvSpPr>
          <p:nvPr>
            <p:ph type="title"/>
          </p:nvPr>
        </p:nvSpPr>
        <p:spPr>
          <a:xfrm>
            <a:off x="4176936" y="548680"/>
            <a:ext cx="4967064" cy="2970623"/>
          </a:xfrm>
        </p:spPr>
        <p:txBody>
          <a:bodyPr>
            <a:normAutofit/>
          </a:bodyPr>
          <a:lstStyle/>
          <a:p>
            <a:pPr algn="l" eaLnBrk="1" hangingPunct="1"/>
            <a:r>
              <a:rPr lang="be-BY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Край</a:t>
            </a:r>
            <a:br>
              <a:rPr lang="be-BY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продкаў </a:t>
            </a:r>
            <a:r>
              <a:rPr lang="ru-RU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маіх               </a:t>
            </a:r>
            <a:b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легендарных.</a:t>
            </a:r>
            <a:endParaRPr lang="ru-RU" sz="3600" i="1" dirty="0" smtClean="0">
              <a:solidFill>
                <a:srgbClr val="FFFF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15CD08-DCE1-4124-850A-CA17DB744212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176936" y="460501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e-BY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Вараб’ёў Віктар Андрэевіч – хірург, Заслужаны ўрач БССР</a:t>
            </a:r>
          </a:p>
          <a:p>
            <a:r>
              <a:rPr lang="be-BY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IMG_3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18877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22261" y="5085184"/>
            <a:ext cx="7678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Вёска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жыхары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якой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яшчэ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памятаюць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падзеі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тых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далёкіх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часоў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User\Desktop\IMG_3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435" y="316832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Страліца – мясціна каля вёскі Канюшаны. Тут некалі жыў пан Страліцкі</a:t>
            </a:r>
            <a:endParaRPr lang="ru-RU"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IMG_3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999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4149080"/>
            <a:ext cx="6286544" cy="1368152"/>
          </a:xfrm>
        </p:spPr>
        <p:txBody>
          <a:bodyPr>
            <a:normAutofit/>
          </a:bodyPr>
          <a:lstStyle/>
          <a:p>
            <a:pPr algn="r"/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Тут стаяў маёнтак пана    Сякліцкага</a:t>
            </a: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9058" y="7858156"/>
            <a:ext cx="6786610" cy="1928826"/>
          </a:xfrm>
        </p:spPr>
        <p:txBody>
          <a:bodyPr>
            <a:normAutofit/>
          </a:bodyPr>
          <a:lstStyle/>
          <a:p>
            <a:pPr algn="l"/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IMG_3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94202" y="4509120"/>
            <a:ext cx="7555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Мясціны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якія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былі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прычынай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сваркі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паноў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Страліцкага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Сякліцкага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IMG_325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3443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41" y="2528900"/>
            <a:ext cx="8729797" cy="1800200"/>
          </a:xfrm>
        </p:spPr>
        <p:txBody>
          <a:bodyPr>
            <a:normAutofit/>
          </a:bodyPr>
          <a:lstStyle/>
          <a:p>
            <a:pPr algn="l"/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Ёсць сцяжынкі, што  раскажуць многа</a:t>
            </a:r>
            <a:b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 каханне тых далёкіх дзён…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149</Words>
  <PresentationFormat>Экран (4:3)</PresentationFormat>
  <Paragraphs>31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ЛЕГЕНДАрная Беларусь</vt:lpstr>
      <vt:lpstr>Мой край беларускі!</vt:lpstr>
      <vt:lpstr>Гаючых  крыніц                                          і святых  ручаёў,</vt:lpstr>
      <vt:lpstr>Край      продкаў                                          маіх                                                                       легендарных.</vt:lpstr>
      <vt:lpstr>Слайд 5</vt:lpstr>
      <vt:lpstr>Слайд 6</vt:lpstr>
      <vt:lpstr>        Тут стаяў маёнтак пана    Сякліцкага</vt:lpstr>
      <vt:lpstr>Слайд 8</vt:lpstr>
      <vt:lpstr>Ёсць сцяжынкі, што  раскажуць многа Пра каханне тых далёкіх дзён… </vt:lpstr>
      <vt:lpstr>Дуб і сасна – помнік вечнаму каханню</vt:lpstr>
      <vt:lpstr>Дзякуй за ўвагу!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ЛЕГЕНДАрная Беларусь</dc:title>
  <dc:creator>User</dc:creator>
  <cp:lastModifiedBy>User</cp:lastModifiedBy>
  <cp:revision>5</cp:revision>
  <dcterms:created xsi:type="dcterms:W3CDTF">2018-10-14T21:50:03Z</dcterms:created>
  <dcterms:modified xsi:type="dcterms:W3CDTF">2020-11-23T09:09:50Z</dcterms:modified>
</cp:coreProperties>
</file>